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4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1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5B5F-DCDD-449D-84FA-DA2B7DAE778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053E-5B76-48B9-8A3B-581B972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nta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ntaslee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00" end="39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3738" y="1819275"/>
            <a:ext cx="5724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00"/>
    </mc:Choice>
    <mc:Fallback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n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Poza</dc:creator>
  <cp:lastModifiedBy>Luis Poza</cp:lastModifiedBy>
  <cp:revision>4</cp:revision>
  <dcterms:created xsi:type="dcterms:W3CDTF">2016-09-05T14:51:26Z</dcterms:created>
  <dcterms:modified xsi:type="dcterms:W3CDTF">2016-09-05T15:20:21Z</dcterms:modified>
</cp:coreProperties>
</file>