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34" autoAdjust="0"/>
    <p:restoredTop sz="94660"/>
  </p:normalViewPr>
  <p:slideViewPr>
    <p:cSldViewPr snapToGrid="0">
      <p:cViewPr varScale="1">
        <p:scale>
          <a:sx n="68" d="100"/>
          <a:sy n="68" d="100"/>
        </p:scale>
        <p:origin x="4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274D-DDF7-4814-A237-B3070CFB247B}" type="datetimeFigureOut">
              <a:rPr lang="en-US" smtClean="0"/>
              <a:t>9/7/16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7D51-616B-4563-B44F-C5F6EE046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236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274D-DDF7-4814-A237-B3070CFB247B}" type="datetimeFigureOut">
              <a:rPr lang="en-US" smtClean="0"/>
              <a:t>9/7/16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7D51-616B-4563-B44F-C5F6EE046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45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274D-DDF7-4814-A237-B3070CFB247B}" type="datetimeFigureOut">
              <a:rPr lang="en-US" smtClean="0"/>
              <a:t>9/7/16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7D51-616B-4563-B44F-C5F6EE046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745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274D-DDF7-4814-A237-B3070CFB247B}" type="datetimeFigureOut">
              <a:rPr lang="en-US" smtClean="0"/>
              <a:t>9/7/16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7D51-616B-4563-B44F-C5F6EE046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0160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274D-DDF7-4814-A237-B3070CFB247B}" type="datetimeFigureOut">
              <a:rPr lang="en-US" smtClean="0"/>
              <a:t>9/7/16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7D51-616B-4563-B44F-C5F6EE046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777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274D-DDF7-4814-A237-B3070CFB247B}" type="datetimeFigureOut">
              <a:rPr lang="en-US" smtClean="0"/>
              <a:t>9/7/16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7D51-616B-4563-B44F-C5F6EE046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194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274D-DDF7-4814-A237-B3070CFB247B}" type="datetimeFigureOut">
              <a:rPr lang="en-US" smtClean="0"/>
              <a:t>9/7/16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7D51-616B-4563-B44F-C5F6EE046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225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274D-DDF7-4814-A237-B3070CFB247B}" type="datetimeFigureOut">
              <a:rPr lang="en-US" smtClean="0"/>
              <a:t>9/7/16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7D51-616B-4563-B44F-C5F6EE046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718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274D-DDF7-4814-A237-B3070CFB247B}" type="datetimeFigureOut">
              <a:rPr lang="en-US" smtClean="0"/>
              <a:t>9/7/16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7D51-616B-4563-B44F-C5F6EE046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590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274D-DDF7-4814-A237-B3070CFB247B}" type="datetimeFigureOut">
              <a:rPr lang="en-US" smtClean="0"/>
              <a:t>9/7/16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7D51-616B-4563-B44F-C5F6EE046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287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A274D-DDF7-4814-A237-B3070CFB247B}" type="datetimeFigureOut">
              <a:rPr lang="en-US" smtClean="0"/>
              <a:t>9/7/16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97D51-616B-4563-B44F-C5F6EE0464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035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A274D-DDF7-4814-A237-B3070CFB247B}" type="datetimeFigureOut">
              <a:rPr lang="en-US" smtClean="0"/>
              <a:t>9/7/16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97D51-616B-4563-B44F-C5F6EE04642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un 6"/>
          <p:cNvSpPr/>
          <p:nvPr userDrawn="1"/>
        </p:nvSpPr>
        <p:spPr>
          <a:xfrm>
            <a:off x="10461812" y="161365"/>
            <a:ext cx="1358153" cy="1358153"/>
          </a:xfrm>
          <a:prstGeom prst="sun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887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1249052" y="3770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1401452" y="5294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1553852" y="6818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1706252" y="8342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1858652" y="9866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2011052" y="11390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2163452" y="12914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2315852" y="14438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2468252" y="15962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2620652" y="17486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/>
          <p:cNvSpPr/>
          <p:nvPr/>
        </p:nvSpPr>
        <p:spPr>
          <a:xfrm>
            <a:off x="2773052" y="19010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2925452" y="20534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3077852" y="22058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230252" y="23582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3382652" y="25106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3535052" y="26630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3687452" y="28154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3839852" y="29678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3992252" y="31202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848412" y="1060515"/>
            <a:ext cx="8861196" cy="49632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4144652" y="32726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4297052" y="34250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4449452" y="35774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4601852" y="37298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4754252" y="38822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4906652" y="40346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059052" y="41870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5211452" y="43394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5363852" y="44918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5516252" y="46442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668652" y="47966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5821052" y="49490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5973452" y="51014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6125852" y="52538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6278252" y="54062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6430652" y="5558672"/>
            <a:ext cx="1244338" cy="124433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543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519" y="2380129"/>
            <a:ext cx="1586332" cy="291885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1296" y="879374"/>
            <a:ext cx="2674280" cy="5978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343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5138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872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Luis Poza</dc:creator>
  <cp:lastModifiedBy>Luis Poza</cp:lastModifiedBy>
  <cp:revision>6</cp:revision>
  <dcterms:created xsi:type="dcterms:W3CDTF">2016-09-05T14:08:45Z</dcterms:created>
  <dcterms:modified xsi:type="dcterms:W3CDTF">2016-09-07T08:42:54Z</dcterms:modified>
</cp:coreProperties>
</file>